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801600" cy="9601200" type="A3"/>
  <p:notesSz cx="6858000" cy="9144000"/>
  <p:defaultTextStyle>
    <a:defPPr>
      <a:defRPr lang="en-US"/>
    </a:defPPr>
    <a:lvl1pPr marL="0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11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21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34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44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55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66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78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89" algn="l" defTabSz="128002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70" y="-19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3978F-C22A-4CBB-BCE9-4EDC0FA4ED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28360-1FB8-474A-BA59-4E0BE618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11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21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34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44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55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66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78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89" algn="l" defTabSz="12800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8360-1FB8-474A-BA59-4E0BE6187B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8360-1FB8-474A-BA59-4E0BE6187B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8360-1FB8-474A-BA59-4E0BE6187B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8360-1FB8-474A-BA59-4E0BE6187B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3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3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1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200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9"/>
            <a:ext cx="5656264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1" indent="0">
              <a:buNone/>
              <a:defRPr sz="2800" b="1"/>
            </a:lvl2pPr>
            <a:lvl3pPr marL="1280021" indent="0">
              <a:buNone/>
              <a:defRPr sz="2500" b="1"/>
            </a:lvl3pPr>
            <a:lvl4pPr marL="1920034" indent="0">
              <a:buNone/>
              <a:defRPr sz="2300" b="1"/>
            </a:lvl4pPr>
            <a:lvl5pPr marL="2560044" indent="0">
              <a:buNone/>
              <a:defRPr sz="2300" b="1"/>
            </a:lvl5pPr>
            <a:lvl6pPr marL="3200055" indent="0">
              <a:buNone/>
              <a:defRPr sz="2300" b="1"/>
            </a:lvl6pPr>
            <a:lvl7pPr marL="3840066" indent="0">
              <a:buNone/>
              <a:defRPr sz="2300" b="1"/>
            </a:lvl7pPr>
            <a:lvl8pPr marL="4480078" indent="0">
              <a:buNone/>
              <a:defRPr sz="2300" b="1"/>
            </a:lvl8pPr>
            <a:lvl9pPr marL="512008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5"/>
            <a:ext cx="5656264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9"/>
            <a:ext cx="5658486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1" indent="0">
              <a:buNone/>
              <a:defRPr sz="2800" b="1"/>
            </a:lvl2pPr>
            <a:lvl3pPr marL="1280021" indent="0">
              <a:buNone/>
              <a:defRPr sz="2500" b="1"/>
            </a:lvl3pPr>
            <a:lvl4pPr marL="1920034" indent="0">
              <a:buNone/>
              <a:defRPr sz="2300" b="1"/>
            </a:lvl4pPr>
            <a:lvl5pPr marL="2560044" indent="0">
              <a:buNone/>
              <a:defRPr sz="2300" b="1"/>
            </a:lvl5pPr>
            <a:lvl6pPr marL="3200055" indent="0">
              <a:buNone/>
              <a:defRPr sz="2300" b="1"/>
            </a:lvl6pPr>
            <a:lvl7pPr marL="3840066" indent="0">
              <a:buNone/>
              <a:defRPr sz="2300" b="1"/>
            </a:lvl7pPr>
            <a:lvl8pPr marL="4480078" indent="0">
              <a:buNone/>
              <a:defRPr sz="2300" b="1"/>
            </a:lvl8pPr>
            <a:lvl9pPr marL="512008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6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11" indent="0">
              <a:buNone/>
              <a:defRPr sz="1700"/>
            </a:lvl2pPr>
            <a:lvl3pPr marL="1280021" indent="0">
              <a:buNone/>
              <a:defRPr sz="1400"/>
            </a:lvl3pPr>
            <a:lvl4pPr marL="1920034" indent="0">
              <a:buNone/>
              <a:defRPr sz="1200"/>
            </a:lvl4pPr>
            <a:lvl5pPr marL="2560044" indent="0">
              <a:buNone/>
              <a:defRPr sz="1200"/>
            </a:lvl5pPr>
            <a:lvl6pPr marL="3200055" indent="0">
              <a:buNone/>
              <a:defRPr sz="1200"/>
            </a:lvl6pPr>
            <a:lvl7pPr marL="3840066" indent="0">
              <a:buNone/>
              <a:defRPr sz="1200"/>
            </a:lvl7pPr>
            <a:lvl8pPr marL="4480078" indent="0">
              <a:buNone/>
              <a:defRPr sz="1200"/>
            </a:lvl8pPr>
            <a:lvl9pPr marL="512008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857884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11" indent="0">
              <a:buNone/>
              <a:defRPr sz="3900"/>
            </a:lvl2pPr>
            <a:lvl3pPr marL="1280021" indent="0">
              <a:buNone/>
              <a:defRPr sz="3400"/>
            </a:lvl3pPr>
            <a:lvl4pPr marL="1920034" indent="0">
              <a:buNone/>
              <a:defRPr sz="2800"/>
            </a:lvl4pPr>
            <a:lvl5pPr marL="2560044" indent="0">
              <a:buNone/>
              <a:defRPr sz="2800"/>
            </a:lvl5pPr>
            <a:lvl6pPr marL="3200055" indent="0">
              <a:buNone/>
              <a:defRPr sz="2800"/>
            </a:lvl6pPr>
            <a:lvl7pPr marL="3840066" indent="0">
              <a:buNone/>
              <a:defRPr sz="2800"/>
            </a:lvl7pPr>
            <a:lvl8pPr marL="4480078" indent="0">
              <a:buNone/>
              <a:defRPr sz="2800"/>
            </a:lvl8pPr>
            <a:lvl9pPr marL="5120089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11" indent="0">
              <a:buNone/>
              <a:defRPr sz="1700"/>
            </a:lvl2pPr>
            <a:lvl3pPr marL="1280021" indent="0">
              <a:buNone/>
              <a:defRPr sz="1400"/>
            </a:lvl3pPr>
            <a:lvl4pPr marL="1920034" indent="0">
              <a:buNone/>
              <a:defRPr sz="1200"/>
            </a:lvl4pPr>
            <a:lvl5pPr marL="2560044" indent="0">
              <a:buNone/>
              <a:defRPr sz="1200"/>
            </a:lvl5pPr>
            <a:lvl6pPr marL="3200055" indent="0">
              <a:buNone/>
              <a:defRPr sz="1200"/>
            </a:lvl6pPr>
            <a:lvl7pPr marL="3840066" indent="0">
              <a:buNone/>
              <a:defRPr sz="1200"/>
            </a:lvl7pPr>
            <a:lvl8pPr marL="4480078" indent="0">
              <a:buNone/>
              <a:defRPr sz="1200"/>
            </a:lvl8pPr>
            <a:lvl9pPr marL="512008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2" tIns="64001" rIns="128002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02" tIns="64001" rIns="128002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2" tIns="64001" rIns="128002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128B-C62F-46C7-B7F0-2197F41DF69B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2" tIns="64001" rIns="128002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02" tIns="64001" rIns="128002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CC9-E8A6-4A1C-94EA-D17001C109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21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9" indent="-480009" algn="l" defTabSz="128002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18" indent="-400008" algn="l" defTabSz="1280021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28" indent="-320005" algn="l" defTabSz="12800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39" indent="-320005" algn="l" defTabSz="128002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50" indent="-320005" algn="l" defTabSz="1280021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60" indent="-320005" algn="l" defTabSz="128002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72" indent="-320005" algn="l" defTabSz="128002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84" indent="-320005" algn="l" defTabSz="128002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95" indent="-320005" algn="l" defTabSz="128002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1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21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34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44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55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66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78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89" algn="l" defTabSz="128002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omosg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821938" cy="7244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443" tIns="39722" rIns="79443" bIns="3972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908" y="152400"/>
            <a:ext cx="7885092" cy="726551"/>
          </a:xfrm>
          <a:prstGeom prst="rect">
            <a:avLst/>
          </a:prstGeom>
        </p:spPr>
        <p:txBody>
          <a:bodyPr wrap="square" lIns="79443" tIns="39722" rIns="79443" bIns="39722">
            <a:spAutoFit/>
          </a:bodyPr>
          <a:lstStyle/>
          <a:p>
            <a:pPr marL="397215" indent="-397215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Sub-Theme (Type your sub-theme here )(24pt)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97215" indent="-397215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19200" y="5562600"/>
            <a:ext cx="7086599" cy="4265981"/>
          </a:xfrm>
          <a:prstGeom prst="rect">
            <a:avLst/>
          </a:prstGeom>
          <a:noFill/>
        </p:spPr>
        <p:txBody>
          <a:bodyPr wrap="square" lIns="79443" tIns="39722" rIns="79443" bIns="39722" rtlCol="0">
            <a:spAutoFit/>
          </a:bodyPr>
          <a:lstStyle/>
          <a:p>
            <a:pPr algn="ctr"/>
            <a:endParaRPr lang="en-US" sz="4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TO 15</a:t>
            </a:r>
            <a:r>
              <a:rPr lang="en-US" sz="1400" b="1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DECEMBER 2017, NEW DELHI,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INDIA</a:t>
            </a:r>
            <a:endParaRPr lang="en-US" sz="1400" b="1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 algn="ct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www.ICOMOSGA2017.org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Dell pc\Desktop\prabhat lap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5287" y="8626286"/>
            <a:ext cx="2344113" cy="67011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439400" y="8686800"/>
            <a:ext cx="2743200" cy="357219"/>
          </a:xfrm>
          <a:prstGeom prst="rect">
            <a:avLst/>
          </a:prstGeom>
          <a:noFill/>
        </p:spPr>
        <p:txBody>
          <a:bodyPr wrap="square" lIns="79443" tIns="39722" rIns="79443" bIns="39722" rtlCol="0">
            <a:spAutoFit/>
          </a:bodyPr>
          <a:lstStyle/>
          <a:p>
            <a:r>
              <a:rPr lang="en-US" sz="900" dirty="0">
                <a:latin typeface="Arial" pitchFamily="34" charset="0"/>
                <a:cs typeface="Arial" pitchFamily="34" charset="0"/>
              </a:rPr>
              <a:t>Council on monuments and sites</a:t>
            </a:r>
          </a:p>
          <a:p>
            <a:r>
              <a:rPr lang="en-US" sz="900" dirty="0">
                <a:latin typeface="Arial" pitchFamily="34" charset="0"/>
                <a:cs typeface="Arial" pitchFamily="34" charset="0"/>
              </a:rPr>
              <a:t>Registration No. S/1344/ SDM / NW / 2012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9144000"/>
            <a:ext cx="16807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www.icomos.org</a:t>
            </a:r>
            <a:endParaRPr lang="en-I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2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"/>
          <a:stretch/>
        </p:blipFill>
        <p:spPr bwMode="auto">
          <a:xfrm>
            <a:off x="5181600" y="8611740"/>
            <a:ext cx="2515904" cy="60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0439400" y="8991600"/>
            <a:ext cx="2638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www.icomosindia.com</a:t>
            </a:r>
            <a:endParaRPr lang="en-I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71516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 smtClean="0">
                <a:latin typeface="Arial" pitchFamily="34" charset="0"/>
                <a:cs typeface="Arial" pitchFamily="34" charset="0"/>
              </a:rPr>
              <a:t>TYPE YOUR PAPER</a:t>
            </a:r>
          </a:p>
          <a:p>
            <a:pPr algn="ctr"/>
            <a:r>
              <a:rPr lang="en-IN" sz="4000" dirty="0" smtClean="0">
                <a:latin typeface="Arial" pitchFamily="34" charset="0"/>
                <a:cs typeface="Arial" pitchFamily="34" charset="0"/>
              </a:rPr>
              <a:t>TITLE HERE(40pt)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1"/>
            <a:ext cx="12814662" cy="692513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1" y="0"/>
            <a:ext cx="12814663" cy="724435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267200" y="4665583"/>
            <a:ext cx="5715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dirty="0" smtClean="0">
                <a:latin typeface="Arial" pitchFamily="34" charset="0"/>
                <a:cs typeface="Arial" pitchFamily="34" charset="0"/>
              </a:rPr>
              <a:t>NAME ( TYPE YOUR NAME HERE )(18pt)</a:t>
            </a:r>
          </a:p>
          <a:p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600" dirty="0" smtClean="0">
                <a:latin typeface="Arial" pitchFamily="34" charset="0"/>
                <a:cs typeface="Arial" pitchFamily="34" charset="0"/>
              </a:rPr>
              <a:t>AFFILIATION ( TYPE YOUR AFFILIATION HERE )(16pt)</a:t>
            </a:r>
          </a:p>
          <a:p>
            <a:endParaRPr lang="en-IN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600" dirty="0" smtClean="0">
                <a:latin typeface="Arial" pitchFamily="34" charset="0"/>
                <a:cs typeface="Arial" pitchFamily="34" charset="0"/>
              </a:rPr>
              <a:t>PAPER ID  : ( TYPE YOUR PAPER ID HERE )(16pt)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C:\Users\Dell pc\Desktop\prabhat laptop\download (1).jpg"/>
          <p:cNvPicPr>
            <a:picLocks noChangeAspect="1" noChangeArrowheads="1"/>
          </p:cNvPicPr>
          <p:nvPr/>
        </p:nvPicPr>
        <p:blipFill rotWithShape="1">
          <a:blip r:embed="rId6" cstate="print"/>
          <a:srcRect l="6704" t="17144" r="11568" b="12732"/>
          <a:stretch/>
        </p:blipFill>
        <p:spPr bwMode="auto">
          <a:xfrm>
            <a:off x="76200" y="7751261"/>
            <a:ext cx="4361411" cy="139273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437611" y="7848600"/>
            <a:ext cx="82877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19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ICOMOS GENERAL ASSEMBLY AND SCIENTIFIC SYMPOSIUM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12821939" cy="7244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443" tIns="39722" rIns="79443" bIns="39722"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200" y="8686800"/>
            <a:ext cx="12686145" cy="864733"/>
            <a:chOff x="76200" y="8686800"/>
            <a:chExt cx="12686145" cy="864733"/>
          </a:xfrm>
        </p:grpSpPr>
        <p:pic>
          <p:nvPicPr>
            <p:cNvPr id="4" name="Picture 2" descr="C:\Users\Dell pc\Desktop\prabhat laptop\download (1)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704" t="17144" r="11568" b="12732"/>
            <a:stretch/>
          </p:blipFill>
          <p:spPr bwMode="auto">
            <a:xfrm>
              <a:off x="76200" y="8686800"/>
              <a:ext cx="2590800" cy="82732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3119582" y="8706116"/>
              <a:ext cx="6710218" cy="818884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19</a:t>
              </a:r>
              <a:r>
                <a:rPr lang="en-US" sz="1600" b="1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b="1" dirty="0">
                  <a:latin typeface="Arial" pitchFamily="34" charset="0"/>
                  <a:cs typeface="Arial" pitchFamily="34" charset="0"/>
                </a:rPr>
                <a:t> ICOMOS GENERAL ASSEMBLY AND SCIENTIFIC 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SYMPOSIUM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11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TO 15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DECEMBER 2017, NEW DELHI,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INDIA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www.ICOMOSGA.org 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3" descr="C:\Users\Dell pc\Desktop\prabhat laptop\downloa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896600" y="8686800"/>
              <a:ext cx="1828800" cy="522801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982200" y="9164828"/>
              <a:ext cx="2780145" cy="386705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Council on monuments and sites</a:t>
              </a:r>
            </a:p>
            <a:p>
              <a:pPr algn="r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Registration No. S/1344/ SDM / NW / 2012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" y="0"/>
            <a:ext cx="9144001" cy="71717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20200" y="0"/>
            <a:ext cx="3601738" cy="710418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52400" y="82545"/>
            <a:ext cx="8305800" cy="617781"/>
            <a:chOff x="152400" y="152400"/>
            <a:chExt cx="8305800" cy="1084258"/>
          </a:xfrm>
        </p:grpSpPr>
        <p:sp>
          <p:nvSpPr>
            <p:cNvPr id="18" name="Rectangle 17"/>
            <p:cNvSpPr/>
            <p:nvPr/>
          </p:nvSpPr>
          <p:spPr>
            <a:xfrm>
              <a:off x="152400" y="152400"/>
              <a:ext cx="8305800" cy="518914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pPr marL="397215" indent="-397215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TITLE OF PAPER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(14pt)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" y="555692"/>
              <a:ext cx="8305800" cy="680966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SLIDE SUB-TITLE (20pt)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372600" y="7464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>
                <a:latin typeface="Arial" pitchFamily="34" charset="0"/>
                <a:cs typeface="Arial" pitchFamily="34" charset="0"/>
              </a:rPr>
              <a:t>PAPER  ID. : ( TYPE YOUR PAPER ID HERE)(14pt)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8686800"/>
            <a:ext cx="12686145" cy="864733"/>
            <a:chOff x="76200" y="8686800"/>
            <a:chExt cx="12686145" cy="864733"/>
          </a:xfrm>
        </p:grpSpPr>
        <p:pic>
          <p:nvPicPr>
            <p:cNvPr id="4" name="Picture 2" descr="C:\Users\Dell pc\Desktop\prabhat laptop\download (1)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704" t="17144" r="11568" b="12732"/>
            <a:stretch/>
          </p:blipFill>
          <p:spPr bwMode="auto">
            <a:xfrm>
              <a:off x="76200" y="8686800"/>
              <a:ext cx="2590800" cy="82732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3119582" y="8706116"/>
              <a:ext cx="6710218" cy="818884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19</a:t>
              </a:r>
              <a:r>
                <a:rPr lang="en-US" sz="1600" b="1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b="1" dirty="0">
                  <a:latin typeface="Arial" pitchFamily="34" charset="0"/>
                  <a:cs typeface="Arial" pitchFamily="34" charset="0"/>
                </a:rPr>
                <a:t> ICOMOS GENERAL ASSEMBLY AND SCIENTIFIC 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SYMPOSIUM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11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TO 15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DECEMBER 2017, NEW DELHI,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INDIA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www.ICOMOSGA.org 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3" descr="C:\Users\Dell pc\Desktop\prabhat laptop\downloa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896600" y="8686800"/>
              <a:ext cx="1828800" cy="522801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982200" y="9164828"/>
              <a:ext cx="2780145" cy="386705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Council on monuments and sites</a:t>
              </a:r>
            </a:p>
            <a:p>
              <a:pPr algn="r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Registration No. S/1344/ SDM / NW / 2012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-1" y="0"/>
            <a:ext cx="12821939" cy="7244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443" tIns="39722" rIns="79443" bIns="3972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" y="0"/>
            <a:ext cx="9144001" cy="71717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20200" y="0"/>
            <a:ext cx="3601738" cy="710418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52400" y="82545"/>
            <a:ext cx="8305800" cy="617781"/>
            <a:chOff x="152400" y="152400"/>
            <a:chExt cx="8305800" cy="1084258"/>
          </a:xfrm>
        </p:grpSpPr>
        <p:sp>
          <p:nvSpPr>
            <p:cNvPr id="21" name="Rectangle 20"/>
            <p:cNvSpPr/>
            <p:nvPr/>
          </p:nvSpPr>
          <p:spPr>
            <a:xfrm>
              <a:off x="152400" y="152400"/>
              <a:ext cx="8305800" cy="518914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pPr marL="397215" indent="-397215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TITLE OF PAPER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(14pt)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2400" y="555692"/>
              <a:ext cx="8305800" cy="680966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SLIDE SUB-TITLE (20pt)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9372600" y="7464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>
                <a:latin typeface="Arial" pitchFamily="34" charset="0"/>
                <a:cs typeface="Arial" pitchFamily="34" charset="0"/>
              </a:rPr>
              <a:t>PAPER  ID. : ( TYPE YOUR PAPER ID HERE)(14pt)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8686800"/>
            <a:ext cx="12686145" cy="864733"/>
            <a:chOff x="76200" y="8686800"/>
            <a:chExt cx="12686145" cy="864733"/>
          </a:xfrm>
        </p:grpSpPr>
        <p:pic>
          <p:nvPicPr>
            <p:cNvPr id="4" name="Picture 2" descr="C:\Users\Dell pc\Desktop\prabhat laptop\download (1)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704" t="17144" r="11568" b="12732"/>
            <a:stretch/>
          </p:blipFill>
          <p:spPr bwMode="auto">
            <a:xfrm>
              <a:off x="76200" y="8686800"/>
              <a:ext cx="2590800" cy="82732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3119582" y="8706116"/>
              <a:ext cx="6710218" cy="818884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19</a:t>
              </a:r>
              <a:r>
                <a:rPr lang="en-US" sz="1600" b="1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b="1" dirty="0">
                  <a:latin typeface="Arial" pitchFamily="34" charset="0"/>
                  <a:cs typeface="Arial" pitchFamily="34" charset="0"/>
                </a:rPr>
                <a:t> ICOMOS GENERAL ASSEMBLY AND SCIENTIFIC 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SYMPOSIUM</a:t>
              </a:r>
            </a:p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11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TO 15</a:t>
              </a:r>
              <a:r>
                <a:rPr lang="en-US" sz="16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DECEMBER 2017, NEW DELHI,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INDIA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www.ICOMOSGA.org 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3" descr="C:\Users\Dell pc\Desktop\prabhat laptop\downloa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896600" y="8686800"/>
              <a:ext cx="1828800" cy="522801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9982200" y="9164828"/>
              <a:ext cx="2780145" cy="386705"/>
            </a:xfrm>
            <a:prstGeom prst="rect">
              <a:avLst/>
            </a:prstGeom>
            <a:noFill/>
          </p:spPr>
          <p:txBody>
            <a:bodyPr wrap="square" lIns="79443" tIns="39722" rIns="79443" bIns="39722" rtlCol="0">
              <a:spAutoFit/>
            </a:bodyPr>
            <a:lstStyle/>
            <a:p>
              <a:pPr algn="r"/>
              <a:r>
                <a:rPr lang="en-US" sz="1000" dirty="0">
                  <a:latin typeface="Arial" pitchFamily="34" charset="0"/>
                  <a:cs typeface="Arial" pitchFamily="34" charset="0"/>
                </a:rPr>
                <a:t>Council on monuments and sites</a:t>
              </a:r>
            </a:p>
            <a:p>
              <a:pPr algn="r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Registration No. S/1344/ SDM / NW / 2012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-1" y="0"/>
            <a:ext cx="12821939" cy="7244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443" tIns="39722" rIns="79443" bIns="3972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144000" cy="71717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20200" y="0"/>
            <a:ext cx="3601738" cy="710418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2400" y="82545"/>
            <a:ext cx="8305800" cy="617781"/>
            <a:chOff x="152400" y="152400"/>
            <a:chExt cx="8305800" cy="1084258"/>
          </a:xfrm>
        </p:grpSpPr>
        <p:sp>
          <p:nvSpPr>
            <p:cNvPr id="18" name="Rectangle 17"/>
            <p:cNvSpPr/>
            <p:nvPr/>
          </p:nvSpPr>
          <p:spPr>
            <a:xfrm>
              <a:off x="152400" y="152400"/>
              <a:ext cx="8305800" cy="518914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pPr marL="397215" indent="-397215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TITLE OF PAPER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(14pt)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" y="555692"/>
              <a:ext cx="8305800" cy="680966"/>
            </a:xfrm>
            <a:prstGeom prst="rect">
              <a:avLst/>
            </a:prstGeom>
          </p:spPr>
          <p:txBody>
            <a:bodyPr wrap="square" lIns="79443" tIns="39722" rIns="79443" bIns="39722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SLIDE SUB-TITLE (20pt)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372600" y="7464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>
                <a:latin typeface="Arial" pitchFamily="34" charset="0"/>
                <a:cs typeface="Arial" pitchFamily="34" charset="0"/>
              </a:rPr>
              <a:t>PAPER  ID. : ( TYPE YOUR PAPER ID HERE)(14pt)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252</Words>
  <Application>Microsoft Office PowerPoint</Application>
  <PresentationFormat>A3 Paper (297x420 mm)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pc</dc:creator>
  <cp:lastModifiedBy>ismail - [2010]</cp:lastModifiedBy>
  <cp:revision>36</cp:revision>
  <dcterms:created xsi:type="dcterms:W3CDTF">2017-07-03T00:36:56Z</dcterms:created>
  <dcterms:modified xsi:type="dcterms:W3CDTF">2017-07-21T09:59:31Z</dcterms:modified>
</cp:coreProperties>
</file>